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60330E1-F9A4-4C65-B8F9-08BB9BC51F10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B9AE41D-B0FE-42C0-BEFC-C2C71A1BF6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FORCES ON SUBMERGED PLANE SURFACES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1143008"/>
          </a:xfrm>
        </p:spPr>
        <p:txBody>
          <a:bodyPr>
            <a:normAutofit/>
          </a:bodyPr>
          <a:lstStyle/>
          <a:p>
            <a:endParaRPr lang="en-US" dirty="0"/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vertical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plane surfaces</a:t>
            </a:r>
          </a:p>
          <a:p>
            <a:endParaRPr lang="en-US" dirty="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857496"/>
            <a:ext cx="2143140" cy="909823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 b="9348"/>
          <a:stretch>
            <a:fillRect/>
          </a:stretch>
        </p:blipFill>
        <p:spPr bwMode="auto">
          <a:xfrm>
            <a:off x="4857752" y="1857364"/>
            <a:ext cx="338683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56" y="642918"/>
            <a:ext cx="8686800" cy="1725626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heavy car plunges into a lake during an accident and lands at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bottom of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lake on its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wheels.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door is 1.2 m high and 1 m wide,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the top edge of the door is 8 m below the free surface of the water.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Determine the hydrostatic force on the door and the location of the pressure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center, and discuss if the driver can open the door.</a:t>
            </a:r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00298" y="2571744"/>
            <a:ext cx="4143404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Discussion</a:t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strong person can lift 100 kg, whose weight is 981 N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about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kN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Also, the person can apply the force at a point farthest 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hinges 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farther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maximum generate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moment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· m.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resultant hydrostatic force acts under the midpoint of the door, and thus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distance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0.5 m from the hinges. This generates a moment of 50.6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·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500042"/>
            <a:ext cx="7735538" cy="5817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00100" y="1643050"/>
            <a:ext cx="7095239" cy="372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consider the general case of a plane submerged area AB, such as that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Fig.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located in any inclined plane X-X.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b="5927"/>
          <a:stretch>
            <a:fillRect/>
          </a:stretch>
        </p:blipFill>
        <p:spPr bwMode="auto">
          <a:xfrm>
            <a:off x="2357422" y="1785926"/>
            <a:ext cx="4619228" cy="4257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1643073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Let the center of gravity of this area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located 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shown, at a depth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at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distance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the line of intersection,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0-0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285992"/>
            <a:ext cx="3241977" cy="49530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000372"/>
            <a:ext cx="3271635" cy="566740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483052"/>
            <a:ext cx="3000396" cy="932556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3500438"/>
            <a:ext cx="1857388" cy="918708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4572008"/>
            <a:ext cx="2867069" cy="614372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643578"/>
            <a:ext cx="2121721" cy="628658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2457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2686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857916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indicating that the magnitude of the resultant force on a submerged plane area may be calculated by multiplying the area,, by the pressure at its center of gravity,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direction, is normal to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plane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point of application may be found if the moment of the force can be calculated and divided by the magnitude of the force.</a:t>
            </a:r>
          </a:p>
          <a:p>
            <a:pPr>
              <a:lnSpc>
                <a:spcPct val="17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857232"/>
            <a:ext cx="1785950" cy="574428"/>
          </a:xfrm>
          <a:prstGeom prst="rect">
            <a:avLst/>
          </a:prstGeom>
          <a:noFill/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1714488"/>
            <a:ext cx="2859243" cy="495302"/>
          </a:xfrm>
          <a:prstGeom prst="rect">
            <a:avLst/>
          </a:prstGeom>
          <a:noFill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571744"/>
            <a:ext cx="3555005" cy="566740"/>
          </a:xfrm>
          <a:prstGeom prst="rect">
            <a:avLst/>
          </a:prstGeom>
          <a:noFill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357562"/>
            <a:ext cx="3008161" cy="928694"/>
          </a:xfrm>
          <a:prstGeom prst="rect">
            <a:avLst/>
          </a:prstGeom>
          <a:noFill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3286124"/>
            <a:ext cx="2217684" cy="1000132"/>
          </a:xfrm>
          <a:prstGeom prst="rect">
            <a:avLst/>
          </a:prstGeom>
          <a:noFill/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4714884"/>
            <a:ext cx="3653080" cy="642942"/>
          </a:xfrm>
          <a:prstGeom prst="rect">
            <a:avLst/>
          </a:prstGeom>
          <a:noFill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2419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500042"/>
            <a:ext cx="1143008" cy="928694"/>
          </a:xfrm>
          <a:prstGeom prst="rect">
            <a:avLst/>
          </a:prstGeom>
          <a:noFill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1571612"/>
            <a:ext cx="4502746" cy="990604"/>
          </a:xfrm>
          <a:prstGeom prst="rect">
            <a:avLst/>
          </a:prstGeom>
          <a:noFill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5286388"/>
            <a:ext cx="2500298" cy="563130"/>
          </a:xfrm>
          <a:prstGeom prst="rect">
            <a:avLst/>
          </a:prstGeom>
          <a:noFill/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135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1771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2009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2476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2905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28596" y="2928934"/>
            <a:ext cx="8229600" cy="211457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above equation may be made more usable by placing it in terms of the moment of inertia,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about an axis parallel to 0-0 through the center of gravity of the area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Using the equation for transferring moment of inertia of an area from one axis to another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00100" y="785794"/>
            <a:ext cx="7215238" cy="57864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571612"/>
            <a:ext cx="3000396" cy="825952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786058"/>
            <a:ext cx="1785950" cy="845976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4000504"/>
            <a:ext cx="2000264" cy="56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87</TotalTime>
  <Words>295</Words>
  <Application>Microsoft Office PowerPoint</Application>
  <PresentationFormat>On-screen Show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FORCES ON SUBMERGED PLANE SURFACES</vt:lpstr>
      <vt:lpstr> </vt:lpstr>
      <vt:lpstr>consider the general case of a plane submerged area AB, such as that of Fig. located in any inclined plane X-X.</vt:lpstr>
      <vt:lpstr>Slide 4</vt:lpstr>
      <vt:lpstr>Slide 5</vt:lpstr>
      <vt:lpstr>Slide 6</vt:lpstr>
      <vt:lpstr>Slide 7</vt:lpstr>
      <vt:lpstr>Slide 8</vt:lpstr>
      <vt:lpstr>Slide 9</vt:lpstr>
      <vt:lpstr>Slide 10</vt:lpstr>
      <vt:lpstr>Example. A heavy car plunges into a lake during an accident and lands at the bottom of the lake on its wheels. The door is 1.2 m high and 1 m wide, and the top edge of the door is 8 m below the free surface of the water. Determine the hydrostatic force on the door and the location of the pressure center, and discuss if the driver can open the door.</vt:lpstr>
      <vt:lpstr>Discussion </vt:lpstr>
      <vt:lpstr>Slide 13</vt:lpstr>
    </vt:vector>
  </TitlesOfParts>
  <Company>DamasGate.com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FORCES ON SUBMERGED PLANE SURFACES</dc:title>
  <dc:creator>acer</dc:creator>
  <cp:lastModifiedBy>acer</cp:lastModifiedBy>
  <cp:revision>3</cp:revision>
  <dcterms:created xsi:type="dcterms:W3CDTF">2015-11-24T19:54:02Z</dcterms:created>
  <dcterms:modified xsi:type="dcterms:W3CDTF">2015-11-24T21:21:26Z</dcterms:modified>
</cp:coreProperties>
</file>